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05" r:id="rId2"/>
    <p:sldId id="351" r:id="rId3"/>
    <p:sldId id="352" r:id="rId4"/>
    <p:sldId id="353" r:id="rId5"/>
    <p:sldId id="354" r:id="rId6"/>
    <p:sldId id="350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0066"/>
    <a:srgbClr val="FF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32" autoAdjust="0"/>
  </p:normalViewPr>
  <p:slideViewPr>
    <p:cSldViewPr snapToGrid="0">
      <p:cViewPr varScale="1">
        <p:scale>
          <a:sx n="103" d="100"/>
          <a:sy n="103" d="100"/>
        </p:scale>
        <p:origin x="-1134" y="-90"/>
      </p:cViewPr>
      <p:guideLst>
        <p:guide orient="horz" pos="113"/>
        <p:guide pos="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1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9FEEB-A6F6-4BF8-9A4D-8A631F424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77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28BD24-70F0-4383-9732-E89ACB1F5A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5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modeltitel te bewerken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365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82775" y="6234113"/>
            <a:ext cx="66294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00050" y="6046788"/>
            <a:ext cx="1168400" cy="622300"/>
            <a:chOff x="252" y="3809"/>
            <a:chExt cx="736" cy="392"/>
          </a:xfrm>
        </p:grpSpPr>
        <p:grpSp>
          <p:nvGrpSpPr>
            <p:cNvPr id="3084" name="Group 12"/>
            <p:cNvGrpSpPr>
              <a:grpSpLocks noChangeAspect="1"/>
            </p:cNvGrpSpPr>
            <p:nvPr userDrawn="1"/>
          </p:nvGrpSpPr>
          <p:grpSpPr bwMode="auto">
            <a:xfrm>
              <a:off x="252" y="3809"/>
              <a:ext cx="736" cy="392"/>
              <a:chOff x="924" y="1706"/>
              <a:chExt cx="1376" cy="733"/>
            </a:xfrm>
          </p:grpSpPr>
          <p:sp>
            <p:nvSpPr>
              <p:cNvPr id="3085" name="Freeform 13"/>
              <p:cNvSpPr>
                <a:spLocks noChangeAspect="1"/>
              </p:cNvSpPr>
              <p:nvPr/>
            </p:nvSpPr>
            <p:spPr bwMode="auto">
              <a:xfrm>
                <a:off x="1695" y="1819"/>
                <a:ext cx="605" cy="507"/>
              </a:xfrm>
              <a:custGeom>
                <a:avLst/>
                <a:gdLst/>
                <a:ahLst/>
                <a:cxnLst>
                  <a:cxn ang="0">
                    <a:pos x="2543" y="0"/>
                  </a:cxn>
                  <a:cxn ang="0">
                    <a:pos x="3024" y="0"/>
                  </a:cxn>
                  <a:cxn ang="0">
                    <a:pos x="480" y="2535"/>
                  </a:cxn>
                  <a:cxn ang="0">
                    <a:pos x="0" y="2535"/>
                  </a:cxn>
                  <a:cxn ang="0">
                    <a:pos x="2543" y="0"/>
                  </a:cxn>
                </a:cxnLst>
                <a:rect l="0" t="0" r="r" b="b"/>
                <a:pathLst>
                  <a:path w="3024" h="2535">
                    <a:moveTo>
                      <a:pt x="2543" y="0"/>
                    </a:moveTo>
                    <a:lnTo>
                      <a:pt x="3024" y="0"/>
                    </a:lnTo>
                    <a:lnTo>
                      <a:pt x="480" y="2535"/>
                    </a:lnTo>
                    <a:lnTo>
                      <a:pt x="0" y="2535"/>
                    </a:lnTo>
                    <a:lnTo>
                      <a:pt x="2543" y="0"/>
                    </a:lnTo>
                    <a:close/>
                  </a:path>
                </a:pathLst>
              </a:custGeom>
              <a:solidFill>
                <a:srgbClr val="969696"/>
              </a:solidFill>
              <a:ln w="0">
                <a:solidFill>
                  <a:srgbClr val="96969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6" name="Freeform 14"/>
              <p:cNvSpPr>
                <a:spLocks noChangeAspect="1" noEditPoints="1"/>
              </p:cNvSpPr>
              <p:nvPr/>
            </p:nvSpPr>
            <p:spPr bwMode="auto">
              <a:xfrm>
                <a:off x="1474" y="1706"/>
                <a:ext cx="412" cy="620"/>
              </a:xfrm>
              <a:custGeom>
                <a:avLst/>
                <a:gdLst/>
                <a:ahLst/>
                <a:cxnLst>
                  <a:cxn ang="0">
                    <a:pos x="1100" y="3103"/>
                  </a:cxn>
                  <a:cxn ang="0">
                    <a:pos x="1333" y="3085"/>
                  </a:cxn>
                  <a:cxn ang="0">
                    <a:pos x="1525" y="3036"/>
                  </a:cxn>
                  <a:cxn ang="0">
                    <a:pos x="1681" y="2968"/>
                  </a:cxn>
                  <a:cxn ang="0">
                    <a:pos x="1805" y="2873"/>
                  </a:cxn>
                  <a:cxn ang="0">
                    <a:pos x="1913" y="2737"/>
                  </a:cxn>
                  <a:cxn ang="0">
                    <a:pos x="1997" y="2561"/>
                  </a:cxn>
                  <a:cxn ang="0">
                    <a:pos x="2049" y="2362"/>
                  </a:cxn>
                  <a:cxn ang="0">
                    <a:pos x="2059" y="2171"/>
                  </a:cxn>
                  <a:cxn ang="0">
                    <a:pos x="2045" y="2040"/>
                  </a:cxn>
                  <a:cxn ang="0">
                    <a:pos x="2017" y="1923"/>
                  </a:cxn>
                  <a:cxn ang="0">
                    <a:pos x="1972" y="1809"/>
                  </a:cxn>
                  <a:cxn ang="0">
                    <a:pos x="1909" y="1710"/>
                  </a:cxn>
                  <a:cxn ang="0">
                    <a:pos x="1834" y="1620"/>
                  </a:cxn>
                  <a:cxn ang="0">
                    <a:pos x="1740" y="1547"/>
                  </a:cxn>
                  <a:cxn ang="0">
                    <a:pos x="1636" y="1489"/>
                  </a:cxn>
                  <a:cxn ang="0">
                    <a:pos x="1590" y="1425"/>
                  </a:cxn>
                  <a:cxn ang="0">
                    <a:pos x="1746" y="1290"/>
                  </a:cxn>
                  <a:cxn ang="0">
                    <a:pos x="1854" y="1122"/>
                  </a:cxn>
                  <a:cxn ang="0">
                    <a:pos x="1913" y="941"/>
                  </a:cxn>
                  <a:cxn ang="0">
                    <a:pos x="1923" y="742"/>
                  </a:cxn>
                  <a:cxn ang="0">
                    <a:pos x="1886" y="534"/>
                  </a:cxn>
                  <a:cxn ang="0">
                    <a:pos x="1792" y="336"/>
                  </a:cxn>
                  <a:cxn ang="0">
                    <a:pos x="1652" y="176"/>
                  </a:cxn>
                  <a:cxn ang="0">
                    <a:pos x="1500" y="82"/>
                  </a:cxn>
                  <a:cxn ang="0">
                    <a:pos x="1392" y="46"/>
                  </a:cxn>
                  <a:cxn ang="0">
                    <a:pos x="1271" y="18"/>
                  </a:cxn>
                  <a:cxn ang="0">
                    <a:pos x="1135" y="5"/>
                  </a:cxn>
                  <a:cxn ang="0">
                    <a:pos x="0" y="0"/>
                  </a:cxn>
                  <a:cxn ang="0">
                    <a:pos x="1053" y="1669"/>
                  </a:cxn>
                  <a:cxn ang="0">
                    <a:pos x="1167" y="1678"/>
                  </a:cxn>
                  <a:cxn ang="0">
                    <a:pos x="1268" y="1687"/>
                  </a:cxn>
                  <a:cxn ang="0">
                    <a:pos x="1354" y="1710"/>
                  </a:cxn>
                  <a:cxn ang="0">
                    <a:pos x="1454" y="1750"/>
                  </a:cxn>
                  <a:cxn ang="0">
                    <a:pos x="1562" y="1842"/>
                  </a:cxn>
                  <a:cxn ang="0">
                    <a:pos x="1639" y="1968"/>
                  </a:cxn>
                  <a:cxn ang="0">
                    <a:pos x="1681" y="2117"/>
                  </a:cxn>
                  <a:cxn ang="0">
                    <a:pos x="1681" y="2275"/>
                  </a:cxn>
                  <a:cxn ang="0">
                    <a:pos x="1652" y="2407"/>
                  </a:cxn>
                  <a:cxn ang="0">
                    <a:pos x="1600" y="2515"/>
                  </a:cxn>
                  <a:cxn ang="0">
                    <a:pos x="1531" y="2606"/>
                  </a:cxn>
                  <a:cxn ang="0">
                    <a:pos x="1448" y="2664"/>
                  </a:cxn>
                  <a:cxn ang="0">
                    <a:pos x="1344" y="2705"/>
                  </a:cxn>
                  <a:cxn ang="0">
                    <a:pos x="1243" y="2728"/>
                  </a:cxn>
                  <a:cxn ang="0">
                    <a:pos x="1122" y="2737"/>
                  </a:cxn>
                  <a:cxn ang="0">
                    <a:pos x="361" y="1669"/>
                  </a:cxn>
                  <a:cxn ang="0">
                    <a:pos x="941" y="367"/>
                  </a:cxn>
                  <a:cxn ang="0">
                    <a:pos x="1073" y="372"/>
                  </a:cxn>
                  <a:cxn ang="0">
                    <a:pos x="1181" y="381"/>
                  </a:cxn>
                  <a:cxn ang="0">
                    <a:pos x="1268" y="394"/>
                  </a:cxn>
                  <a:cxn ang="0">
                    <a:pos x="1347" y="421"/>
                  </a:cxn>
                  <a:cxn ang="0">
                    <a:pos x="1448" y="494"/>
                  </a:cxn>
                  <a:cxn ang="0">
                    <a:pos x="1521" y="597"/>
                  </a:cxn>
                  <a:cxn ang="0">
                    <a:pos x="1562" y="733"/>
                  </a:cxn>
                  <a:cxn ang="0">
                    <a:pos x="1569" y="883"/>
                  </a:cxn>
                  <a:cxn ang="0">
                    <a:pos x="1545" y="1023"/>
                  </a:cxn>
                  <a:cxn ang="0">
                    <a:pos x="1483" y="1140"/>
                  </a:cxn>
                  <a:cxn ang="0">
                    <a:pos x="1389" y="1226"/>
                  </a:cxn>
                  <a:cxn ang="0">
                    <a:pos x="1281" y="1271"/>
                  </a:cxn>
                  <a:cxn ang="0">
                    <a:pos x="1216" y="1286"/>
                  </a:cxn>
                  <a:cxn ang="0">
                    <a:pos x="1132" y="1299"/>
                  </a:cxn>
                  <a:cxn ang="0">
                    <a:pos x="1035" y="1304"/>
                  </a:cxn>
                  <a:cxn ang="0">
                    <a:pos x="361" y="1304"/>
                  </a:cxn>
                </a:cxnLst>
                <a:rect l="0" t="0" r="r" b="b"/>
                <a:pathLst>
                  <a:path w="2059" h="3103">
                    <a:moveTo>
                      <a:pt x="0" y="0"/>
                    </a:moveTo>
                    <a:lnTo>
                      <a:pt x="0" y="3103"/>
                    </a:lnTo>
                    <a:lnTo>
                      <a:pt x="1038" y="3103"/>
                    </a:lnTo>
                    <a:lnTo>
                      <a:pt x="1100" y="3103"/>
                    </a:lnTo>
                    <a:lnTo>
                      <a:pt x="1164" y="3099"/>
                    </a:lnTo>
                    <a:lnTo>
                      <a:pt x="1222" y="3094"/>
                    </a:lnTo>
                    <a:lnTo>
                      <a:pt x="1278" y="3090"/>
                    </a:lnTo>
                    <a:lnTo>
                      <a:pt x="1333" y="3085"/>
                    </a:lnTo>
                    <a:lnTo>
                      <a:pt x="1385" y="3076"/>
                    </a:lnTo>
                    <a:lnTo>
                      <a:pt x="1434" y="3063"/>
                    </a:lnTo>
                    <a:lnTo>
                      <a:pt x="1479" y="3049"/>
                    </a:lnTo>
                    <a:lnTo>
                      <a:pt x="1525" y="3036"/>
                    </a:lnTo>
                    <a:lnTo>
                      <a:pt x="1565" y="3022"/>
                    </a:lnTo>
                    <a:lnTo>
                      <a:pt x="1604" y="3004"/>
                    </a:lnTo>
                    <a:lnTo>
                      <a:pt x="1642" y="2986"/>
                    </a:lnTo>
                    <a:lnTo>
                      <a:pt x="1681" y="2968"/>
                    </a:lnTo>
                    <a:lnTo>
                      <a:pt x="1715" y="2945"/>
                    </a:lnTo>
                    <a:lnTo>
                      <a:pt x="1746" y="2923"/>
                    </a:lnTo>
                    <a:lnTo>
                      <a:pt x="1777" y="2900"/>
                    </a:lnTo>
                    <a:lnTo>
                      <a:pt x="1805" y="2873"/>
                    </a:lnTo>
                    <a:lnTo>
                      <a:pt x="1834" y="2840"/>
                    </a:lnTo>
                    <a:lnTo>
                      <a:pt x="1861" y="2809"/>
                    </a:lnTo>
                    <a:lnTo>
                      <a:pt x="1889" y="2773"/>
                    </a:lnTo>
                    <a:lnTo>
                      <a:pt x="1913" y="2737"/>
                    </a:lnTo>
                    <a:lnTo>
                      <a:pt x="1933" y="2696"/>
                    </a:lnTo>
                    <a:lnTo>
                      <a:pt x="1958" y="2651"/>
                    </a:lnTo>
                    <a:lnTo>
                      <a:pt x="1978" y="2606"/>
                    </a:lnTo>
                    <a:lnTo>
                      <a:pt x="1997" y="2561"/>
                    </a:lnTo>
                    <a:lnTo>
                      <a:pt x="2013" y="2511"/>
                    </a:lnTo>
                    <a:lnTo>
                      <a:pt x="2027" y="2461"/>
                    </a:lnTo>
                    <a:lnTo>
                      <a:pt x="2037" y="2412"/>
                    </a:lnTo>
                    <a:lnTo>
                      <a:pt x="2049" y="2362"/>
                    </a:lnTo>
                    <a:lnTo>
                      <a:pt x="2052" y="2311"/>
                    </a:lnTo>
                    <a:lnTo>
                      <a:pt x="2055" y="2257"/>
                    </a:lnTo>
                    <a:lnTo>
                      <a:pt x="2059" y="2203"/>
                    </a:lnTo>
                    <a:lnTo>
                      <a:pt x="2059" y="2171"/>
                    </a:lnTo>
                    <a:lnTo>
                      <a:pt x="2055" y="2135"/>
                    </a:lnTo>
                    <a:lnTo>
                      <a:pt x="2052" y="2104"/>
                    </a:lnTo>
                    <a:lnTo>
                      <a:pt x="2049" y="2072"/>
                    </a:lnTo>
                    <a:lnTo>
                      <a:pt x="2045" y="2040"/>
                    </a:lnTo>
                    <a:lnTo>
                      <a:pt x="2037" y="2013"/>
                    </a:lnTo>
                    <a:lnTo>
                      <a:pt x="2030" y="1982"/>
                    </a:lnTo>
                    <a:lnTo>
                      <a:pt x="2024" y="1950"/>
                    </a:lnTo>
                    <a:lnTo>
                      <a:pt x="2017" y="1923"/>
                    </a:lnTo>
                    <a:lnTo>
                      <a:pt x="2007" y="1896"/>
                    </a:lnTo>
                    <a:lnTo>
                      <a:pt x="1997" y="1864"/>
                    </a:lnTo>
                    <a:lnTo>
                      <a:pt x="1982" y="1837"/>
                    </a:lnTo>
                    <a:lnTo>
                      <a:pt x="1972" y="1809"/>
                    </a:lnTo>
                    <a:lnTo>
                      <a:pt x="1958" y="1787"/>
                    </a:lnTo>
                    <a:lnTo>
                      <a:pt x="1941" y="1759"/>
                    </a:lnTo>
                    <a:lnTo>
                      <a:pt x="1926" y="1732"/>
                    </a:lnTo>
                    <a:lnTo>
                      <a:pt x="1909" y="1710"/>
                    </a:lnTo>
                    <a:lnTo>
                      <a:pt x="1892" y="1683"/>
                    </a:lnTo>
                    <a:lnTo>
                      <a:pt x="1871" y="1660"/>
                    </a:lnTo>
                    <a:lnTo>
                      <a:pt x="1854" y="1642"/>
                    </a:lnTo>
                    <a:lnTo>
                      <a:pt x="1834" y="1620"/>
                    </a:lnTo>
                    <a:lnTo>
                      <a:pt x="1809" y="1601"/>
                    </a:lnTo>
                    <a:lnTo>
                      <a:pt x="1788" y="1583"/>
                    </a:lnTo>
                    <a:lnTo>
                      <a:pt x="1763" y="1565"/>
                    </a:lnTo>
                    <a:lnTo>
                      <a:pt x="1740" y="1547"/>
                    </a:lnTo>
                    <a:lnTo>
                      <a:pt x="1715" y="1529"/>
                    </a:lnTo>
                    <a:lnTo>
                      <a:pt x="1688" y="1516"/>
                    </a:lnTo>
                    <a:lnTo>
                      <a:pt x="1663" y="1502"/>
                    </a:lnTo>
                    <a:lnTo>
                      <a:pt x="1636" y="1489"/>
                    </a:lnTo>
                    <a:lnTo>
                      <a:pt x="1604" y="1475"/>
                    </a:lnTo>
                    <a:lnTo>
                      <a:pt x="1577" y="1462"/>
                    </a:lnTo>
                    <a:lnTo>
                      <a:pt x="1545" y="1453"/>
                    </a:lnTo>
                    <a:lnTo>
                      <a:pt x="1590" y="1425"/>
                    </a:lnTo>
                    <a:lnTo>
                      <a:pt x="1636" y="1394"/>
                    </a:lnTo>
                    <a:lnTo>
                      <a:pt x="1673" y="1362"/>
                    </a:lnTo>
                    <a:lnTo>
                      <a:pt x="1711" y="1326"/>
                    </a:lnTo>
                    <a:lnTo>
                      <a:pt x="1746" y="1290"/>
                    </a:lnTo>
                    <a:lnTo>
                      <a:pt x="1777" y="1253"/>
                    </a:lnTo>
                    <a:lnTo>
                      <a:pt x="1805" y="1212"/>
                    </a:lnTo>
                    <a:lnTo>
                      <a:pt x="1829" y="1167"/>
                    </a:lnTo>
                    <a:lnTo>
                      <a:pt x="1854" y="1122"/>
                    </a:lnTo>
                    <a:lnTo>
                      <a:pt x="1871" y="1081"/>
                    </a:lnTo>
                    <a:lnTo>
                      <a:pt x="1889" y="1032"/>
                    </a:lnTo>
                    <a:lnTo>
                      <a:pt x="1903" y="987"/>
                    </a:lnTo>
                    <a:lnTo>
                      <a:pt x="1913" y="941"/>
                    </a:lnTo>
                    <a:lnTo>
                      <a:pt x="1920" y="892"/>
                    </a:lnTo>
                    <a:lnTo>
                      <a:pt x="1923" y="842"/>
                    </a:lnTo>
                    <a:lnTo>
                      <a:pt x="1926" y="793"/>
                    </a:lnTo>
                    <a:lnTo>
                      <a:pt x="1923" y="742"/>
                    </a:lnTo>
                    <a:lnTo>
                      <a:pt x="1920" y="688"/>
                    </a:lnTo>
                    <a:lnTo>
                      <a:pt x="1909" y="638"/>
                    </a:lnTo>
                    <a:lnTo>
                      <a:pt x="1899" y="584"/>
                    </a:lnTo>
                    <a:lnTo>
                      <a:pt x="1886" y="534"/>
                    </a:lnTo>
                    <a:lnTo>
                      <a:pt x="1864" y="484"/>
                    </a:lnTo>
                    <a:lnTo>
                      <a:pt x="1844" y="435"/>
                    </a:lnTo>
                    <a:lnTo>
                      <a:pt x="1819" y="385"/>
                    </a:lnTo>
                    <a:lnTo>
                      <a:pt x="1792" y="336"/>
                    </a:lnTo>
                    <a:lnTo>
                      <a:pt x="1760" y="295"/>
                    </a:lnTo>
                    <a:lnTo>
                      <a:pt x="1729" y="250"/>
                    </a:lnTo>
                    <a:lnTo>
                      <a:pt x="1691" y="213"/>
                    </a:lnTo>
                    <a:lnTo>
                      <a:pt x="1652" y="176"/>
                    </a:lnTo>
                    <a:lnTo>
                      <a:pt x="1614" y="149"/>
                    </a:lnTo>
                    <a:lnTo>
                      <a:pt x="1569" y="118"/>
                    </a:lnTo>
                    <a:lnTo>
                      <a:pt x="1525" y="95"/>
                    </a:lnTo>
                    <a:lnTo>
                      <a:pt x="1500" y="82"/>
                    </a:lnTo>
                    <a:lnTo>
                      <a:pt x="1476" y="73"/>
                    </a:lnTo>
                    <a:lnTo>
                      <a:pt x="1448" y="64"/>
                    </a:lnTo>
                    <a:lnTo>
                      <a:pt x="1420" y="50"/>
                    </a:lnTo>
                    <a:lnTo>
                      <a:pt x="1392" y="46"/>
                    </a:lnTo>
                    <a:lnTo>
                      <a:pt x="1365" y="37"/>
                    </a:lnTo>
                    <a:lnTo>
                      <a:pt x="1333" y="28"/>
                    </a:lnTo>
                    <a:lnTo>
                      <a:pt x="1305" y="23"/>
                    </a:lnTo>
                    <a:lnTo>
                      <a:pt x="1271" y="18"/>
                    </a:lnTo>
                    <a:lnTo>
                      <a:pt x="1239" y="14"/>
                    </a:lnTo>
                    <a:lnTo>
                      <a:pt x="1204" y="9"/>
                    </a:lnTo>
                    <a:lnTo>
                      <a:pt x="1170" y="5"/>
                    </a:lnTo>
                    <a:lnTo>
                      <a:pt x="1135" y="5"/>
                    </a:lnTo>
                    <a:lnTo>
                      <a:pt x="1097" y="0"/>
                    </a:lnTo>
                    <a:lnTo>
                      <a:pt x="1059" y="0"/>
                    </a:lnTo>
                    <a:lnTo>
                      <a:pt x="1021" y="0"/>
                    </a:lnTo>
                    <a:lnTo>
                      <a:pt x="0" y="0"/>
                    </a:lnTo>
                    <a:close/>
                    <a:moveTo>
                      <a:pt x="361" y="1669"/>
                    </a:moveTo>
                    <a:lnTo>
                      <a:pt x="989" y="1669"/>
                    </a:lnTo>
                    <a:lnTo>
                      <a:pt x="1021" y="1669"/>
                    </a:lnTo>
                    <a:lnTo>
                      <a:pt x="1053" y="1669"/>
                    </a:lnTo>
                    <a:lnTo>
                      <a:pt x="1083" y="1674"/>
                    </a:lnTo>
                    <a:lnTo>
                      <a:pt x="1112" y="1674"/>
                    </a:lnTo>
                    <a:lnTo>
                      <a:pt x="1142" y="1674"/>
                    </a:lnTo>
                    <a:lnTo>
                      <a:pt x="1167" y="1678"/>
                    </a:lnTo>
                    <a:lnTo>
                      <a:pt x="1194" y="1678"/>
                    </a:lnTo>
                    <a:lnTo>
                      <a:pt x="1219" y="1683"/>
                    </a:lnTo>
                    <a:lnTo>
                      <a:pt x="1246" y="1687"/>
                    </a:lnTo>
                    <a:lnTo>
                      <a:pt x="1268" y="1687"/>
                    </a:lnTo>
                    <a:lnTo>
                      <a:pt x="1291" y="1692"/>
                    </a:lnTo>
                    <a:lnTo>
                      <a:pt x="1313" y="1696"/>
                    </a:lnTo>
                    <a:lnTo>
                      <a:pt x="1333" y="1705"/>
                    </a:lnTo>
                    <a:lnTo>
                      <a:pt x="1354" y="1710"/>
                    </a:lnTo>
                    <a:lnTo>
                      <a:pt x="1372" y="1714"/>
                    </a:lnTo>
                    <a:lnTo>
                      <a:pt x="1389" y="1719"/>
                    </a:lnTo>
                    <a:lnTo>
                      <a:pt x="1424" y="1737"/>
                    </a:lnTo>
                    <a:lnTo>
                      <a:pt x="1454" y="1750"/>
                    </a:lnTo>
                    <a:lnTo>
                      <a:pt x="1486" y="1773"/>
                    </a:lnTo>
                    <a:lnTo>
                      <a:pt x="1513" y="1791"/>
                    </a:lnTo>
                    <a:lnTo>
                      <a:pt x="1538" y="1815"/>
                    </a:lnTo>
                    <a:lnTo>
                      <a:pt x="1562" y="1842"/>
                    </a:lnTo>
                    <a:lnTo>
                      <a:pt x="1587" y="1869"/>
                    </a:lnTo>
                    <a:lnTo>
                      <a:pt x="1607" y="1900"/>
                    </a:lnTo>
                    <a:lnTo>
                      <a:pt x="1625" y="1937"/>
                    </a:lnTo>
                    <a:lnTo>
                      <a:pt x="1639" y="1968"/>
                    </a:lnTo>
                    <a:lnTo>
                      <a:pt x="1652" y="2004"/>
                    </a:lnTo>
                    <a:lnTo>
                      <a:pt x="1663" y="2040"/>
                    </a:lnTo>
                    <a:lnTo>
                      <a:pt x="1673" y="2081"/>
                    </a:lnTo>
                    <a:lnTo>
                      <a:pt x="1681" y="2117"/>
                    </a:lnTo>
                    <a:lnTo>
                      <a:pt x="1684" y="2162"/>
                    </a:lnTo>
                    <a:lnTo>
                      <a:pt x="1684" y="2203"/>
                    </a:lnTo>
                    <a:lnTo>
                      <a:pt x="1684" y="2239"/>
                    </a:lnTo>
                    <a:lnTo>
                      <a:pt x="1681" y="2275"/>
                    </a:lnTo>
                    <a:lnTo>
                      <a:pt x="1677" y="2311"/>
                    </a:lnTo>
                    <a:lnTo>
                      <a:pt x="1669" y="2344"/>
                    </a:lnTo>
                    <a:lnTo>
                      <a:pt x="1663" y="2375"/>
                    </a:lnTo>
                    <a:lnTo>
                      <a:pt x="1652" y="2407"/>
                    </a:lnTo>
                    <a:lnTo>
                      <a:pt x="1642" y="2434"/>
                    </a:lnTo>
                    <a:lnTo>
                      <a:pt x="1632" y="2466"/>
                    </a:lnTo>
                    <a:lnTo>
                      <a:pt x="1617" y="2493"/>
                    </a:lnTo>
                    <a:lnTo>
                      <a:pt x="1600" y="2515"/>
                    </a:lnTo>
                    <a:lnTo>
                      <a:pt x="1587" y="2542"/>
                    </a:lnTo>
                    <a:lnTo>
                      <a:pt x="1569" y="2565"/>
                    </a:lnTo>
                    <a:lnTo>
                      <a:pt x="1552" y="2583"/>
                    </a:lnTo>
                    <a:lnTo>
                      <a:pt x="1531" y="2606"/>
                    </a:lnTo>
                    <a:lnTo>
                      <a:pt x="1513" y="2619"/>
                    </a:lnTo>
                    <a:lnTo>
                      <a:pt x="1493" y="2637"/>
                    </a:lnTo>
                    <a:lnTo>
                      <a:pt x="1473" y="2651"/>
                    </a:lnTo>
                    <a:lnTo>
                      <a:pt x="1448" y="2664"/>
                    </a:lnTo>
                    <a:lnTo>
                      <a:pt x="1424" y="2678"/>
                    </a:lnTo>
                    <a:lnTo>
                      <a:pt x="1399" y="2687"/>
                    </a:lnTo>
                    <a:lnTo>
                      <a:pt x="1372" y="2700"/>
                    </a:lnTo>
                    <a:lnTo>
                      <a:pt x="1344" y="2705"/>
                    </a:lnTo>
                    <a:lnTo>
                      <a:pt x="1316" y="2714"/>
                    </a:lnTo>
                    <a:lnTo>
                      <a:pt x="1285" y="2723"/>
                    </a:lnTo>
                    <a:lnTo>
                      <a:pt x="1264" y="2728"/>
                    </a:lnTo>
                    <a:lnTo>
                      <a:pt x="1243" y="2728"/>
                    </a:lnTo>
                    <a:lnTo>
                      <a:pt x="1219" y="2732"/>
                    </a:lnTo>
                    <a:lnTo>
                      <a:pt x="1187" y="2732"/>
                    </a:lnTo>
                    <a:lnTo>
                      <a:pt x="1157" y="2737"/>
                    </a:lnTo>
                    <a:lnTo>
                      <a:pt x="1122" y="2737"/>
                    </a:lnTo>
                    <a:lnTo>
                      <a:pt x="1080" y="2737"/>
                    </a:lnTo>
                    <a:lnTo>
                      <a:pt x="1038" y="2737"/>
                    </a:lnTo>
                    <a:lnTo>
                      <a:pt x="361" y="2737"/>
                    </a:lnTo>
                    <a:lnTo>
                      <a:pt x="361" y="1669"/>
                    </a:lnTo>
                    <a:close/>
                    <a:moveTo>
                      <a:pt x="361" y="1304"/>
                    </a:moveTo>
                    <a:lnTo>
                      <a:pt x="361" y="367"/>
                    </a:lnTo>
                    <a:lnTo>
                      <a:pt x="907" y="367"/>
                    </a:lnTo>
                    <a:lnTo>
                      <a:pt x="941" y="367"/>
                    </a:lnTo>
                    <a:lnTo>
                      <a:pt x="976" y="367"/>
                    </a:lnTo>
                    <a:lnTo>
                      <a:pt x="1007" y="367"/>
                    </a:lnTo>
                    <a:lnTo>
                      <a:pt x="1041" y="367"/>
                    </a:lnTo>
                    <a:lnTo>
                      <a:pt x="1073" y="372"/>
                    </a:lnTo>
                    <a:lnTo>
                      <a:pt x="1100" y="372"/>
                    </a:lnTo>
                    <a:lnTo>
                      <a:pt x="1129" y="376"/>
                    </a:lnTo>
                    <a:lnTo>
                      <a:pt x="1157" y="376"/>
                    </a:lnTo>
                    <a:lnTo>
                      <a:pt x="1181" y="381"/>
                    </a:lnTo>
                    <a:lnTo>
                      <a:pt x="1204" y="385"/>
                    </a:lnTo>
                    <a:lnTo>
                      <a:pt x="1226" y="385"/>
                    </a:lnTo>
                    <a:lnTo>
                      <a:pt x="1250" y="390"/>
                    </a:lnTo>
                    <a:lnTo>
                      <a:pt x="1268" y="394"/>
                    </a:lnTo>
                    <a:lnTo>
                      <a:pt x="1288" y="399"/>
                    </a:lnTo>
                    <a:lnTo>
                      <a:pt x="1305" y="403"/>
                    </a:lnTo>
                    <a:lnTo>
                      <a:pt x="1320" y="408"/>
                    </a:lnTo>
                    <a:lnTo>
                      <a:pt x="1347" y="421"/>
                    </a:lnTo>
                    <a:lnTo>
                      <a:pt x="1375" y="435"/>
                    </a:lnTo>
                    <a:lnTo>
                      <a:pt x="1402" y="453"/>
                    </a:lnTo>
                    <a:lnTo>
                      <a:pt x="1427" y="471"/>
                    </a:lnTo>
                    <a:lnTo>
                      <a:pt x="1448" y="494"/>
                    </a:lnTo>
                    <a:lnTo>
                      <a:pt x="1469" y="516"/>
                    </a:lnTo>
                    <a:lnTo>
                      <a:pt x="1490" y="543"/>
                    </a:lnTo>
                    <a:lnTo>
                      <a:pt x="1506" y="570"/>
                    </a:lnTo>
                    <a:lnTo>
                      <a:pt x="1521" y="597"/>
                    </a:lnTo>
                    <a:lnTo>
                      <a:pt x="1535" y="629"/>
                    </a:lnTo>
                    <a:lnTo>
                      <a:pt x="1545" y="665"/>
                    </a:lnTo>
                    <a:lnTo>
                      <a:pt x="1555" y="697"/>
                    </a:lnTo>
                    <a:lnTo>
                      <a:pt x="1562" y="733"/>
                    </a:lnTo>
                    <a:lnTo>
                      <a:pt x="1565" y="770"/>
                    </a:lnTo>
                    <a:lnTo>
                      <a:pt x="1569" y="806"/>
                    </a:lnTo>
                    <a:lnTo>
                      <a:pt x="1569" y="842"/>
                    </a:lnTo>
                    <a:lnTo>
                      <a:pt x="1569" y="883"/>
                    </a:lnTo>
                    <a:lnTo>
                      <a:pt x="1565" y="919"/>
                    </a:lnTo>
                    <a:lnTo>
                      <a:pt x="1562" y="955"/>
                    </a:lnTo>
                    <a:lnTo>
                      <a:pt x="1552" y="991"/>
                    </a:lnTo>
                    <a:lnTo>
                      <a:pt x="1545" y="1023"/>
                    </a:lnTo>
                    <a:lnTo>
                      <a:pt x="1531" y="1054"/>
                    </a:lnTo>
                    <a:lnTo>
                      <a:pt x="1517" y="1086"/>
                    </a:lnTo>
                    <a:lnTo>
                      <a:pt x="1503" y="1113"/>
                    </a:lnTo>
                    <a:lnTo>
                      <a:pt x="1483" y="1140"/>
                    </a:lnTo>
                    <a:lnTo>
                      <a:pt x="1461" y="1163"/>
                    </a:lnTo>
                    <a:lnTo>
                      <a:pt x="1441" y="1185"/>
                    </a:lnTo>
                    <a:lnTo>
                      <a:pt x="1413" y="1208"/>
                    </a:lnTo>
                    <a:lnTo>
                      <a:pt x="1389" y="1226"/>
                    </a:lnTo>
                    <a:lnTo>
                      <a:pt x="1357" y="1239"/>
                    </a:lnTo>
                    <a:lnTo>
                      <a:pt x="1327" y="1253"/>
                    </a:lnTo>
                    <a:lnTo>
                      <a:pt x="1295" y="1266"/>
                    </a:lnTo>
                    <a:lnTo>
                      <a:pt x="1281" y="1271"/>
                    </a:lnTo>
                    <a:lnTo>
                      <a:pt x="1264" y="1275"/>
                    </a:lnTo>
                    <a:lnTo>
                      <a:pt x="1250" y="1281"/>
                    </a:lnTo>
                    <a:lnTo>
                      <a:pt x="1233" y="1286"/>
                    </a:lnTo>
                    <a:lnTo>
                      <a:pt x="1216" y="1286"/>
                    </a:lnTo>
                    <a:lnTo>
                      <a:pt x="1198" y="1290"/>
                    </a:lnTo>
                    <a:lnTo>
                      <a:pt x="1177" y="1295"/>
                    </a:lnTo>
                    <a:lnTo>
                      <a:pt x="1157" y="1295"/>
                    </a:lnTo>
                    <a:lnTo>
                      <a:pt x="1132" y="1299"/>
                    </a:lnTo>
                    <a:lnTo>
                      <a:pt x="1112" y="1299"/>
                    </a:lnTo>
                    <a:lnTo>
                      <a:pt x="1087" y="1299"/>
                    </a:lnTo>
                    <a:lnTo>
                      <a:pt x="1063" y="1304"/>
                    </a:lnTo>
                    <a:lnTo>
                      <a:pt x="1035" y="1304"/>
                    </a:lnTo>
                    <a:lnTo>
                      <a:pt x="1007" y="1304"/>
                    </a:lnTo>
                    <a:lnTo>
                      <a:pt x="979" y="1304"/>
                    </a:lnTo>
                    <a:lnTo>
                      <a:pt x="949" y="1304"/>
                    </a:lnTo>
                    <a:lnTo>
                      <a:pt x="361" y="1304"/>
                    </a:lnTo>
                    <a:close/>
                  </a:path>
                </a:pathLst>
              </a:custGeom>
              <a:solidFill>
                <a:srgbClr val="969696"/>
              </a:solidFill>
              <a:ln w="0">
                <a:solidFill>
                  <a:srgbClr val="96969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7" name="Freeform 15"/>
              <p:cNvSpPr>
                <a:spLocks noChangeAspect="1"/>
              </p:cNvSpPr>
              <p:nvPr/>
            </p:nvSpPr>
            <p:spPr bwMode="auto">
              <a:xfrm>
                <a:off x="1433" y="2383"/>
                <a:ext cx="453" cy="56"/>
              </a:xfrm>
              <a:custGeom>
                <a:avLst/>
                <a:gdLst/>
                <a:ahLst/>
                <a:cxnLst>
                  <a:cxn ang="0">
                    <a:pos x="566" y="0"/>
                  </a:cxn>
                  <a:cxn ang="0">
                    <a:pos x="0" y="282"/>
                  </a:cxn>
                  <a:cxn ang="0">
                    <a:pos x="1698" y="282"/>
                  </a:cxn>
                  <a:cxn ang="0">
                    <a:pos x="2264" y="0"/>
                  </a:cxn>
                  <a:cxn ang="0">
                    <a:pos x="566" y="0"/>
                  </a:cxn>
                </a:cxnLst>
                <a:rect l="0" t="0" r="r" b="b"/>
                <a:pathLst>
                  <a:path w="2264" h="282">
                    <a:moveTo>
                      <a:pt x="566" y="0"/>
                    </a:moveTo>
                    <a:lnTo>
                      <a:pt x="0" y="282"/>
                    </a:lnTo>
                    <a:lnTo>
                      <a:pt x="1698" y="282"/>
                    </a:lnTo>
                    <a:lnTo>
                      <a:pt x="2264" y="0"/>
                    </a:lnTo>
                    <a:lnTo>
                      <a:pt x="566" y="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8" name="Freeform 16"/>
              <p:cNvSpPr>
                <a:spLocks noChangeAspect="1"/>
              </p:cNvSpPr>
              <p:nvPr/>
            </p:nvSpPr>
            <p:spPr bwMode="auto">
              <a:xfrm>
                <a:off x="924" y="1819"/>
                <a:ext cx="509" cy="5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0" y="0"/>
                  </a:cxn>
                  <a:cxn ang="0">
                    <a:pos x="2544" y="2058"/>
                  </a:cxn>
                  <a:cxn ang="0">
                    <a:pos x="2544" y="2536"/>
                  </a:cxn>
                  <a:cxn ang="0">
                    <a:pos x="0" y="0"/>
                  </a:cxn>
                </a:cxnLst>
                <a:rect l="0" t="0" r="r" b="b"/>
                <a:pathLst>
                  <a:path w="2544" h="2536">
                    <a:moveTo>
                      <a:pt x="0" y="0"/>
                    </a:moveTo>
                    <a:lnTo>
                      <a:pt x="480" y="0"/>
                    </a:lnTo>
                    <a:lnTo>
                      <a:pt x="2544" y="2058"/>
                    </a:lnTo>
                    <a:lnTo>
                      <a:pt x="2544" y="25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8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9" name="Rectangle 17"/>
              <p:cNvSpPr>
                <a:spLocks noChangeAspect="1" noChangeArrowheads="1"/>
              </p:cNvSpPr>
              <p:nvPr/>
            </p:nvSpPr>
            <p:spPr bwMode="auto">
              <a:xfrm>
                <a:off x="924" y="2383"/>
                <a:ext cx="396" cy="56"/>
              </a:xfrm>
              <a:prstGeom prst="rect">
                <a:avLst/>
              </a:prstGeom>
              <a:solidFill>
                <a:srgbClr val="FFFF00"/>
              </a:solidFill>
              <a:ln w="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0" name="Line 18"/>
              <p:cNvSpPr>
                <a:spLocks noChangeAspect="1" noChangeShapeType="1"/>
              </p:cNvSpPr>
              <p:nvPr/>
            </p:nvSpPr>
            <p:spPr bwMode="auto">
              <a:xfrm flipV="1">
                <a:off x="1474" y="1706"/>
                <a:ext cx="1" cy="620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1" name="Line 19"/>
              <p:cNvSpPr>
                <a:spLocks noChangeAspect="1" noChangeShapeType="1"/>
              </p:cNvSpPr>
              <p:nvPr/>
            </p:nvSpPr>
            <p:spPr bwMode="auto">
              <a:xfrm flipV="1">
                <a:off x="1474" y="1706"/>
                <a:ext cx="1" cy="620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2" name="Line 20"/>
              <p:cNvSpPr>
                <a:spLocks noChangeAspect="1" noChangeShapeType="1"/>
              </p:cNvSpPr>
              <p:nvPr/>
            </p:nvSpPr>
            <p:spPr bwMode="auto">
              <a:xfrm>
                <a:off x="1546" y="2040"/>
                <a:ext cx="1" cy="213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3" name="Line 21"/>
              <p:cNvSpPr>
                <a:spLocks noChangeAspect="1" noChangeShapeType="1"/>
              </p:cNvSpPr>
              <p:nvPr/>
            </p:nvSpPr>
            <p:spPr bwMode="auto">
              <a:xfrm>
                <a:off x="1546" y="1967"/>
                <a:ext cx="118" cy="1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4" name="Line 22"/>
              <p:cNvSpPr>
                <a:spLocks noChangeAspect="1" noChangeShapeType="1"/>
              </p:cNvSpPr>
              <p:nvPr/>
            </p:nvSpPr>
            <p:spPr bwMode="auto">
              <a:xfrm>
                <a:off x="1546" y="1779"/>
                <a:ext cx="1" cy="188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5" name="Freeform 23"/>
              <p:cNvSpPr>
                <a:spLocks noChangeAspect="1" noEditPoints="1"/>
              </p:cNvSpPr>
              <p:nvPr/>
            </p:nvSpPr>
            <p:spPr bwMode="auto">
              <a:xfrm>
                <a:off x="1433" y="1706"/>
                <a:ext cx="412" cy="620"/>
              </a:xfrm>
              <a:custGeom>
                <a:avLst/>
                <a:gdLst/>
                <a:ahLst/>
                <a:cxnLst>
                  <a:cxn ang="0">
                    <a:pos x="1100" y="3103"/>
                  </a:cxn>
                  <a:cxn ang="0">
                    <a:pos x="1334" y="3085"/>
                  </a:cxn>
                  <a:cxn ang="0">
                    <a:pos x="1524" y="3036"/>
                  </a:cxn>
                  <a:cxn ang="0">
                    <a:pos x="1680" y="2968"/>
                  </a:cxn>
                  <a:cxn ang="0">
                    <a:pos x="1805" y="2873"/>
                  </a:cxn>
                  <a:cxn ang="0">
                    <a:pos x="1913" y="2737"/>
                  </a:cxn>
                  <a:cxn ang="0">
                    <a:pos x="1996" y="2561"/>
                  </a:cxn>
                  <a:cxn ang="0">
                    <a:pos x="2048" y="2362"/>
                  </a:cxn>
                  <a:cxn ang="0">
                    <a:pos x="2059" y="2171"/>
                  </a:cxn>
                  <a:cxn ang="0">
                    <a:pos x="2044" y="2040"/>
                  </a:cxn>
                  <a:cxn ang="0">
                    <a:pos x="2017" y="1923"/>
                  </a:cxn>
                  <a:cxn ang="0">
                    <a:pos x="1972" y="1809"/>
                  </a:cxn>
                  <a:cxn ang="0">
                    <a:pos x="1910" y="1710"/>
                  </a:cxn>
                  <a:cxn ang="0">
                    <a:pos x="1833" y="1620"/>
                  </a:cxn>
                  <a:cxn ang="0">
                    <a:pos x="1739" y="1547"/>
                  </a:cxn>
                  <a:cxn ang="0">
                    <a:pos x="1635" y="1489"/>
                  </a:cxn>
                  <a:cxn ang="0">
                    <a:pos x="1590" y="1425"/>
                  </a:cxn>
                  <a:cxn ang="0">
                    <a:pos x="1747" y="1290"/>
                  </a:cxn>
                  <a:cxn ang="0">
                    <a:pos x="1854" y="1122"/>
                  </a:cxn>
                  <a:cxn ang="0">
                    <a:pos x="1913" y="941"/>
                  </a:cxn>
                  <a:cxn ang="0">
                    <a:pos x="1923" y="742"/>
                  </a:cxn>
                  <a:cxn ang="0">
                    <a:pos x="1885" y="534"/>
                  </a:cxn>
                  <a:cxn ang="0">
                    <a:pos x="1791" y="336"/>
                  </a:cxn>
                  <a:cxn ang="0">
                    <a:pos x="1653" y="176"/>
                  </a:cxn>
                  <a:cxn ang="0">
                    <a:pos x="1500" y="82"/>
                  </a:cxn>
                  <a:cxn ang="0">
                    <a:pos x="1392" y="46"/>
                  </a:cxn>
                  <a:cxn ang="0">
                    <a:pos x="1270" y="18"/>
                  </a:cxn>
                  <a:cxn ang="0">
                    <a:pos x="1135" y="5"/>
                  </a:cxn>
                  <a:cxn ang="0">
                    <a:pos x="0" y="0"/>
                  </a:cxn>
                  <a:cxn ang="0">
                    <a:pos x="1052" y="1669"/>
                  </a:cxn>
                  <a:cxn ang="0">
                    <a:pos x="1166" y="1678"/>
                  </a:cxn>
                  <a:cxn ang="0">
                    <a:pos x="1267" y="1687"/>
                  </a:cxn>
                  <a:cxn ang="0">
                    <a:pos x="1354" y="1710"/>
                  </a:cxn>
                  <a:cxn ang="0">
                    <a:pos x="1455" y="1750"/>
                  </a:cxn>
                  <a:cxn ang="0">
                    <a:pos x="1562" y="1842"/>
                  </a:cxn>
                  <a:cxn ang="0">
                    <a:pos x="1638" y="1968"/>
                  </a:cxn>
                  <a:cxn ang="0">
                    <a:pos x="1680" y="2117"/>
                  </a:cxn>
                  <a:cxn ang="0">
                    <a:pos x="1680" y="2275"/>
                  </a:cxn>
                  <a:cxn ang="0">
                    <a:pos x="1653" y="2407"/>
                  </a:cxn>
                  <a:cxn ang="0">
                    <a:pos x="1601" y="2515"/>
                  </a:cxn>
                  <a:cxn ang="0">
                    <a:pos x="1530" y="2606"/>
                  </a:cxn>
                  <a:cxn ang="0">
                    <a:pos x="1448" y="2664"/>
                  </a:cxn>
                  <a:cxn ang="0">
                    <a:pos x="1344" y="2705"/>
                  </a:cxn>
                  <a:cxn ang="0">
                    <a:pos x="1243" y="2728"/>
                  </a:cxn>
                  <a:cxn ang="0">
                    <a:pos x="1122" y="2737"/>
                  </a:cxn>
                  <a:cxn ang="0">
                    <a:pos x="361" y="1669"/>
                  </a:cxn>
                  <a:cxn ang="0">
                    <a:pos x="941" y="367"/>
                  </a:cxn>
                  <a:cxn ang="0">
                    <a:pos x="1073" y="372"/>
                  </a:cxn>
                  <a:cxn ang="0">
                    <a:pos x="1181" y="381"/>
                  </a:cxn>
                  <a:cxn ang="0">
                    <a:pos x="1267" y="394"/>
                  </a:cxn>
                  <a:cxn ang="0">
                    <a:pos x="1347" y="421"/>
                  </a:cxn>
                  <a:cxn ang="0">
                    <a:pos x="1448" y="494"/>
                  </a:cxn>
                  <a:cxn ang="0">
                    <a:pos x="1520" y="597"/>
                  </a:cxn>
                  <a:cxn ang="0">
                    <a:pos x="1562" y="733"/>
                  </a:cxn>
                  <a:cxn ang="0">
                    <a:pos x="1569" y="883"/>
                  </a:cxn>
                  <a:cxn ang="0">
                    <a:pos x="1545" y="1023"/>
                  </a:cxn>
                  <a:cxn ang="0">
                    <a:pos x="1482" y="1140"/>
                  </a:cxn>
                  <a:cxn ang="0">
                    <a:pos x="1389" y="1226"/>
                  </a:cxn>
                  <a:cxn ang="0">
                    <a:pos x="1281" y="1271"/>
                  </a:cxn>
                  <a:cxn ang="0">
                    <a:pos x="1215" y="1286"/>
                  </a:cxn>
                  <a:cxn ang="0">
                    <a:pos x="1132" y="1299"/>
                  </a:cxn>
                  <a:cxn ang="0">
                    <a:pos x="1035" y="1304"/>
                  </a:cxn>
                  <a:cxn ang="0">
                    <a:pos x="361" y="1304"/>
                  </a:cxn>
                </a:cxnLst>
                <a:rect l="0" t="0" r="r" b="b"/>
                <a:pathLst>
                  <a:path w="2059" h="3103">
                    <a:moveTo>
                      <a:pt x="0" y="0"/>
                    </a:moveTo>
                    <a:lnTo>
                      <a:pt x="0" y="3103"/>
                    </a:lnTo>
                    <a:lnTo>
                      <a:pt x="1038" y="3103"/>
                    </a:lnTo>
                    <a:lnTo>
                      <a:pt x="1100" y="3103"/>
                    </a:lnTo>
                    <a:lnTo>
                      <a:pt x="1163" y="3099"/>
                    </a:lnTo>
                    <a:lnTo>
                      <a:pt x="1221" y="3094"/>
                    </a:lnTo>
                    <a:lnTo>
                      <a:pt x="1278" y="3090"/>
                    </a:lnTo>
                    <a:lnTo>
                      <a:pt x="1334" y="3085"/>
                    </a:lnTo>
                    <a:lnTo>
                      <a:pt x="1386" y="3076"/>
                    </a:lnTo>
                    <a:lnTo>
                      <a:pt x="1434" y="3063"/>
                    </a:lnTo>
                    <a:lnTo>
                      <a:pt x="1478" y="3049"/>
                    </a:lnTo>
                    <a:lnTo>
                      <a:pt x="1524" y="3036"/>
                    </a:lnTo>
                    <a:lnTo>
                      <a:pt x="1566" y="3022"/>
                    </a:lnTo>
                    <a:lnTo>
                      <a:pt x="1604" y="3004"/>
                    </a:lnTo>
                    <a:lnTo>
                      <a:pt x="1642" y="2986"/>
                    </a:lnTo>
                    <a:lnTo>
                      <a:pt x="1680" y="2968"/>
                    </a:lnTo>
                    <a:lnTo>
                      <a:pt x="1715" y="2945"/>
                    </a:lnTo>
                    <a:lnTo>
                      <a:pt x="1747" y="2923"/>
                    </a:lnTo>
                    <a:lnTo>
                      <a:pt x="1777" y="2900"/>
                    </a:lnTo>
                    <a:lnTo>
                      <a:pt x="1805" y="2873"/>
                    </a:lnTo>
                    <a:lnTo>
                      <a:pt x="1833" y="2840"/>
                    </a:lnTo>
                    <a:lnTo>
                      <a:pt x="1861" y="2809"/>
                    </a:lnTo>
                    <a:lnTo>
                      <a:pt x="1888" y="2773"/>
                    </a:lnTo>
                    <a:lnTo>
                      <a:pt x="1913" y="2737"/>
                    </a:lnTo>
                    <a:lnTo>
                      <a:pt x="1933" y="2696"/>
                    </a:lnTo>
                    <a:lnTo>
                      <a:pt x="1958" y="2651"/>
                    </a:lnTo>
                    <a:lnTo>
                      <a:pt x="1979" y="2606"/>
                    </a:lnTo>
                    <a:lnTo>
                      <a:pt x="1996" y="2561"/>
                    </a:lnTo>
                    <a:lnTo>
                      <a:pt x="2014" y="2511"/>
                    </a:lnTo>
                    <a:lnTo>
                      <a:pt x="2027" y="2461"/>
                    </a:lnTo>
                    <a:lnTo>
                      <a:pt x="2037" y="2412"/>
                    </a:lnTo>
                    <a:lnTo>
                      <a:pt x="2048" y="2362"/>
                    </a:lnTo>
                    <a:lnTo>
                      <a:pt x="2051" y="2311"/>
                    </a:lnTo>
                    <a:lnTo>
                      <a:pt x="2056" y="2257"/>
                    </a:lnTo>
                    <a:lnTo>
                      <a:pt x="2059" y="2203"/>
                    </a:lnTo>
                    <a:lnTo>
                      <a:pt x="2059" y="2171"/>
                    </a:lnTo>
                    <a:lnTo>
                      <a:pt x="2056" y="2135"/>
                    </a:lnTo>
                    <a:lnTo>
                      <a:pt x="2051" y="2104"/>
                    </a:lnTo>
                    <a:lnTo>
                      <a:pt x="2048" y="2072"/>
                    </a:lnTo>
                    <a:lnTo>
                      <a:pt x="2044" y="2040"/>
                    </a:lnTo>
                    <a:lnTo>
                      <a:pt x="2037" y="2013"/>
                    </a:lnTo>
                    <a:lnTo>
                      <a:pt x="2031" y="1982"/>
                    </a:lnTo>
                    <a:lnTo>
                      <a:pt x="2024" y="1950"/>
                    </a:lnTo>
                    <a:lnTo>
                      <a:pt x="2017" y="1923"/>
                    </a:lnTo>
                    <a:lnTo>
                      <a:pt x="2007" y="1896"/>
                    </a:lnTo>
                    <a:lnTo>
                      <a:pt x="1996" y="1864"/>
                    </a:lnTo>
                    <a:lnTo>
                      <a:pt x="1982" y="1837"/>
                    </a:lnTo>
                    <a:lnTo>
                      <a:pt x="1972" y="1809"/>
                    </a:lnTo>
                    <a:lnTo>
                      <a:pt x="1958" y="1787"/>
                    </a:lnTo>
                    <a:lnTo>
                      <a:pt x="1940" y="1759"/>
                    </a:lnTo>
                    <a:lnTo>
                      <a:pt x="1927" y="1732"/>
                    </a:lnTo>
                    <a:lnTo>
                      <a:pt x="1910" y="1710"/>
                    </a:lnTo>
                    <a:lnTo>
                      <a:pt x="1891" y="1683"/>
                    </a:lnTo>
                    <a:lnTo>
                      <a:pt x="1871" y="1660"/>
                    </a:lnTo>
                    <a:lnTo>
                      <a:pt x="1854" y="1642"/>
                    </a:lnTo>
                    <a:lnTo>
                      <a:pt x="1833" y="1620"/>
                    </a:lnTo>
                    <a:lnTo>
                      <a:pt x="1809" y="1601"/>
                    </a:lnTo>
                    <a:lnTo>
                      <a:pt x="1787" y="1583"/>
                    </a:lnTo>
                    <a:lnTo>
                      <a:pt x="1764" y="1565"/>
                    </a:lnTo>
                    <a:lnTo>
                      <a:pt x="1739" y="1547"/>
                    </a:lnTo>
                    <a:lnTo>
                      <a:pt x="1715" y="1529"/>
                    </a:lnTo>
                    <a:lnTo>
                      <a:pt x="1687" y="1516"/>
                    </a:lnTo>
                    <a:lnTo>
                      <a:pt x="1663" y="1502"/>
                    </a:lnTo>
                    <a:lnTo>
                      <a:pt x="1635" y="1489"/>
                    </a:lnTo>
                    <a:lnTo>
                      <a:pt x="1604" y="1475"/>
                    </a:lnTo>
                    <a:lnTo>
                      <a:pt x="1576" y="1462"/>
                    </a:lnTo>
                    <a:lnTo>
                      <a:pt x="1545" y="1453"/>
                    </a:lnTo>
                    <a:lnTo>
                      <a:pt x="1590" y="1425"/>
                    </a:lnTo>
                    <a:lnTo>
                      <a:pt x="1635" y="1394"/>
                    </a:lnTo>
                    <a:lnTo>
                      <a:pt x="1673" y="1362"/>
                    </a:lnTo>
                    <a:lnTo>
                      <a:pt x="1711" y="1326"/>
                    </a:lnTo>
                    <a:lnTo>
                      <a:pt x="1747" y="1290"/>
                    </a:lnTo>
                    <a:lnTo>
                      <a:pt x="1777" y="1253"/>
                    </a:lnTo>
                    <a:lnTo>
                      <a:pt x="1805" y="1212"/>
                    </a:lnTo>
                    <a:lnTo>
                      <a:pt x="1829" y="1167"/>
                    </a:lnTo>
                    <a:lnTo>
                      <a:pt x="1854" y="1122"/>
                    </a:lnTo>
                    <a:lnTo>
                      <a:pt x="1871" y="1081"/>
                    </a:lnTo>
                    <a:lnTo>
                      <a:pt x="1888" y="1032"/>
                    </a:lnTo>
                    <a:lnTo>
                      <a:pt x="1903" y="987"/>
                    </a:lnTo>
                    <a:lnTo>
                      <a:pt x="1913" y="941"/>
                    </a:lnTo>
                    <a:lnTo>
                      <a:pt x="1920" y="892"/>
                    </a:lnTo>
                    <a:lnTo>
                      <a:pt x="1923" y="842"/>
                    </a:lnTo>
                    <a:lnTo>
                      <a:pt x="1927" y="793"/>
                    </a:lnTo>
                    <a:lnTo>
                      <a:pt x="1923" y="742"/>
                    </a:lnTo>
                    <a:lnTo>
                      <a:pt x="1920" y="688"/>
                    </a:lnTo>
                    <a:lnTo>
                      <a:pt x="1910" y="638"/>
                    </a:lnTo>
                    <a:lnTo>
                      <a:pt x="1899" y="584"/>
                    </a:lnTo>
                    <a:lnTo>
                      <a:pt x="1885" y="534"/>
                    </a:lnTo>
                    <a:lnTo>
                      <a:pt x="1864" y="484"/>
                    </a:lnTo>
                    <a:lnTo>
                      <a:pt x="1843" y="435"/>
                    </a:lnTo>
                    <a:lnTo>
                      <a:pt x="1819" y="385"/>
                    </a:lnTo>
                    <a:lnTo>
                      <a:pt x="1791" y="336"/>
                    </a:lnTo>
                    <a:lnTo>
                      <a:pt x="1760" y="295"/>
                    </a:lnTo>
                    <a:lnTo>
                      <a:pt x="1728" y="250"/>
                    </a:lnTo>
                    <a:lnTo>
                      <a:pt x="1691" y="213"/>
                    </a:lnTo>
                    <a:lnTo>
                      <a:pt x="1653" y="176"/>
                    </a:lnTo>
                    <a:lnTo>
                      <a:pt x="1614" y="149"/>
                    </a:lnTo>
                    <a:lnTo>
                      <a:pt x="1569" y="118"/>
                    </a:lnTo>
                    <a:lnTo>
                      <a:pt x="1524" y="95"/>
                    </a:lnTo>
                    <a:lnTo>
                      <a:pt x="1500" y="82"/>
                    </a:lnTo>
                    <a:lnTo>
                      <a:pt x="1475" y="73"/>
                    </a:lnTo>
                    <a:lnTo>
                      <a:pt x="1448" y="64"/>
                    </a:lnTo>
                    <a:lnTo>
                      <a:pt x="1420" y="50"/>
                    </a:lnTo>
                    <a:lnTo>
                      <a:pt x="1392" y="46"/>
                    </a:lnTo>
                    <a:lnTo>
                      <a:pt x="1364" y="37"/>
                    </a:lnTo>
                    <a:lnTo>
                      <a:pt x="1334" y="28"/>
                    </a:lnTo>
                    <a:lnTo>
                      <a:pt x="1305" y="23"/>
                    </a:lnTo>
                    <a:lnTo>
                      <a:pt x="1270" y="18"/>
                    </a:lnTo>
                    <a:lnTo>
                      <a:pt x="1240" y="14"/>
                    </a:lnTo>
                    <a:lnTo>
                      <a:pt x="1204" y="9"/>
                    </a:lnTo>
                    <a:lnTo>
                      <a:pt x="1169" y="5"/>
                    </a:lnTo>
                    <a:lnTo>
                      <a:pt x="1135" y="5"/>
                    </a:lnTo>
                    <a:lnTo>
                      <a:pt x="1097" y="0"/>
                    </a:lnTo>
                    <a:lnTo>
                      <a:pt x="1059" y="0"/>
                    </a:lnTo>
                    <a:lnTo>
                      <a:pt x="1021" y="0"/>
                    </a:lnTo>
                    <a:lnTo>
                      <a:pt x="0" y="0"/>
                    </a:lnTo>
                    <a:close/>
                    <a:moveTo>
                      <a:pt x="361" y="1669"/>
                    </a:moveTo>
                    <a:lnTo>
                      <a:pt x="989" y="1669"/>
                    </a:lnTo>
                    <a:lnTo>
                      <a:pt x="1021" y="1669"/>
                    </a:lnTo>
                    <a:lnTo>
                      <a:pt x="1052" y="1669"/>
                    </a:lnTo>
                    <a:lnTo>
                      <a:pt x="1083" y="1674"/>
                    </a:lnTo>
                    <a:lnTo>
                      <a:pt x="1111" y="1674"/>
                    </a:lnTo>
                    <a:lnTo>
                      <a:pt x="1142" y="1674"/>
                    </a:lnTo>
                    <a:lnTo>
                      <a:pt x="1166" y="1678"/>
                    </a:lnTo>
                    <a:lnTo>
                      <a:pt x="1194" y="1678"/>
                    </a:lnTo>
                    <a:lnTo>
                      <a:pt x="1218" y="1683"/>
                    </a:lnTo>
                    <a:lnTo>
                      <a:pt x="1246" y="1687"/>
                    </a:lnTo>
                    <a:lnTo>
                      <a:pt x="1267" y="1687"/>
                    </a:lnTo>
                    <a:lnTo>
                      <a:pt x="1292" y="1692"/>
                    </a:lnTo>
                    <a:lnTo>
                      <a:pt x="1312" y="1696"/>
                    </a:lnTo>
                    <a:lnTo>
                      <a:pt x="1334" y="1705"/>
                    </a:lnTo>
                    <a:lnTo>
                      <a:pt x="1354" y="1710"/>
                    </a:lnTo>
                    <a:lnTo>
                      <a:pt x="1371" y="1714"/>
                    </a:lnTo>
                    <a:lnTo>
                      <a:pt x="1389" y="1719"/>
                    </a:lnTo>
                    <a:lnTo>
                      <a:pt x="1423" y="1737"/>
                    </a:lnTo>
                    <a:lnTo>
                      <a:pt x="1455" y="1750"/>
                    </a:lnTo>
                    <a:lnTo>
                      <a:pt x="1486" y="1773"/>
                    </a:lnTo>
                    <a:lnTo>
                      <a:pt x="1513" y="1791"/>
                    </a:lnTo>
                    <a:lnTo>
                      <a:pt x="1538" y="1815"/>
                    </a:lnTo>
                    <a:lnTo>
                      <a:pt x="1562" y="1842"/>
                    </a:lnTo>
                    <a:lnTo>
                      <a:pt x="1586" y="1869"/>
                    </a:lnTo>
                    <a:lnTo>
                      <a:pt x="1607" y="1900"/>
                    </a:lnTo>
                    <a:lnTo>
                      <a:pt x="1624" y="1937"/>
                    </a:lnTo>
                    <a:lnTo>
                      <a:pt x="1638" y="1968"/>
                    </a:lnTo>
                    <a:lnTo>
                      <a:pt x="1653" y="2004"/>
                    </a:lnTo>
                    <a:lnTo>
                      <a:pt x="1663" y="2040"/>
                    </a:lnTo>
                    <a:lnTo>
                      <a:pt x="1673" y="2081"/>
                    </a:lnTo>
                    <a:lnTo>
                      <a:pt x="1680" y="2117"/>
                    </a:lnTo>
                    <a:lnTo>
                      <a:pt x="1683" y="2162"/>
                    </a:lnTo>
                    <a:lnTo>
                      <a:pt x="1683" y="2203"/>
                    </a:lnTo>
                    <a:lnTo>
                      <a:pt x="1683" y="2239"/>
                    </a:lnTo>
                    <a:lnTo>
                      <a:pt x="1680" y="2275"/>
                    </a:lnTo>
                    <a:lnTo>
                      <a:pt x="1676" y="2311"/>
                    </a:lnTo>
                    <a:lnTo>
                      <a:pt x="1670" y="2344"/>
                    </a:lnTo>
                    <a:lnTo>
                      <a:pt x="1663" y="2375"/>
                    </a:lnTo>
                    <a:lnTo>
                      <a:pt x="1653" y="2407"/>
                    </a:lnTo>
                    <a:lnTo>
                      <a:pt x="1642" y="2434"/>
                    </a:lnTo>
                    <a:lnTo>
                      <a:pt x="1631" y="2466"/>
                    </a:lnTo>
                    <a:lnTo>
                      <a:pt x="1618" y="2493"/>
                    </a:lnTo>
                    <a:lnTo>
                      <a:pt x="1601" y="2515"/>
                    </a:lnTo>
                    <a:lnTo>
                      <a:pt x="1586" y="2542"/>
                    </a:lnTo>
                    <a:lnTo>
                      <a:pt x="1569" y="2565"/>
                    </a:lnTo>
                    <a:lnTo>
                      <a:pt x="1552" y="2583"/>
                    </a:lnTo>
                    <a:lnTo>
                      <a:pt x="1530" y="2606"/>
                    </a:lnTo>
                    <a:lnTo>
                      <a:pt x="1513" y="2619"/>
                    </a:lnTo>
                    <a:lnTo>
                      <a:pt x="1493" y="2637"/>
                    </a:lnTo>
                    <a:lnTo>
                      <a:pt x="1472" y="2651"/>
                    </a:lnTo>
                    <a:lnTo>
                      <a:pt x="1448" y="2664"/>
                    </a:lnTo>
                    <a:lnTo>
                      <a:pt x="1423" y="2678"/>
                    </a:lnTo>
                    <a:lnTo>
                      <a:pt x="1399" y="2687"/>
                    </a:lnTo>
                    <a:lnTo>
                      <a:pt x="1371" y="2700"/>
                    </a:lnTo>
                    <a:lnTo>
                      <a:pt x="1344" y="2705"/>
                    </a:lnTo>
                    <a:lnTo>
                      <a:pt x="1315" y="2714"/>
                    </a:lnTo>
                    <a:lnTo>
                      <a:pt x="1285" y="2723"/>
                    </a:lnTo>
                    <a:lnTo>
                      <a:pt x="1263" y="2728"/>
                    </a:lnTo>
                    <a:lnTo>
                      <a:pt x="1243" y="2728"/>
                    </a:lnTo>
                    <a:lnTo>
                      <a:pt x="1218" y="2732"/>
                    </a:lnTo>
                    <a:lnTo>
                      <a:pt x="1188" y="2732"/>
                    </a:lnTo>
                    <a:lnTo>
                      <a:pt x="1156" y="2737"/>
                    </a:lnTo>
                    <a:lnTo>
                      <a:pt x="1122" y="2737"/>
                    </a:lnTo>
                    <a:lnTo>
                      <a:pt x="1080" y="2737"/>
                    </a:lnTo>
                    <a:lnTo>
                      <a:pt x="1038" y="2737"/>
                    </a:lnTo>
                    <a:lnTo>
                      <a:pt x="361" y="2737"/>
                    </a:lnTo>
                    <a:lnTo>
                      <a:pt x="361" y="1669"/>
                    </a:lnTo>
                    <a:close/>
                    <a:moveTo>
                      <a:pt x="361" y="1304"/>
                    </a:moveTo>
                    <a:lnTo>
                      <a:pt x="361" y="367"/>
                    </a:lnTo>
                    <a:lnTo>
                      <a:pt x="906" y="367"/>
                    </a:lnTo>
                    <a:lnTo>
                      <a:pt x="941" y="367"/>
                    </a:lnTo>
                    <a:lnTo>
                      <a:pt x="976" y="367"/>
                    </a:lnTo>
                    <a:lnTo>
                      <a:pt x="1006" y="367"/>
                    </a:lnTo>
                    <a:lnTo>
                      <a:pt x="1042" y="367"/>
                    </a:lnTo>
                    <a:lnTo>
                      <a:pt x="1073" y="372"/>
                    </a:lnTo>
                    <a:lnTo>
                      <a:pt x="1100" y="372"/>
                    </a:lnTo>
                    <a:lnTo>
                      <a:pt x="1129" y="376"/>
                    </a:lnTo>
                    <a:lnTo>
                      <a:pt x="1156" y="376"/>
                    </a:lnTo>
                    <a:lnTo>
                      <a:pt x="1181" y="381"/>
                    </a:lnTo>
                    <a:lnTo>
                      <a:pt x="1204" y="385"/>
                    </a:lnTo>
                    <a:lnTo>
                      <a:pt x="1226" y="385"/>
                    </a:lnTo>
                    <a:lnTo>
                      <a:pt x="1250" y="390"/>
                    </a:lnTo>
                    <a:lnTo>
                      <a:pt x="1267" y="394"/>
                    </a:lnTo>
                    <a:lnTo>
                      <a:pt x="1288" y="399"/>
                    </a:lnTo>
                    <a:lnTo>
                      <a:pt x="1305" y="403"/>
                    </a:lnTo>
                    <a:lnTo>
                      <a:pt x="1319" y="408"/>
                    </a:lnTo>
                    <a:lnTo>
                      <a:pt x="1347" y="421"/>
                    </a:lnTo>
                    <a:lnTo>
                      <a:pt x="1374" y="435"/>
                    </a:lnTo>
                    <a:lnTo>
                      <a:pt x="1403" y="453"/>
                    </a:lnTo>
                    <a:lnTo>
                      <a:pt x="1426" y="471"/>
                    </a:lnTo>
                    <a:lnTo>
                      <a:pt x="1448" y="494"/>
                    </a:lnTo>
                    <a:lnTo>
                      <a:pt x="1468" y="516"/>
                    </a:lnTo>
                    <a:lnTo>
                      <a:pt x="1490" y="543"/>
                    </a:lnTo>
                    <a:lnTo>
                      <a:pt x="1507" y="570"/>
                    </a:lnTo>
                    <a:lnTo>
                      <a:pt x="1520" y="597"/>
                    </a:lnTo>
                    <a:lnTo>
                      <a:pt x="1534" y="629"/>
                    </a:lnTo>
                    <a:lnTo>
                      <a:pt x="1545" y="665"/>
                    </a:lnTo>
                    <a:lnTo>
                      <a:pt x="1555" y="697"/>
                    </a:lnTo>
                    <a:lnTo>
                      <a:pt x="1562" y="733"/>
                    </a:lnTo>
                    <a:lnTo>
                      <a:pt x="1566" y="770"/>
                    </a:lnTo>
                    <a:lnTo>
                      <a:pt x="1569" y="806"/>
                    </a:lnTo>
                    <a:lnTo>
                      <a:pt x="1569" y="842"/>
                    </a:lnTo>
                    <a:lnTo>
                      <a:pt x="1569" y="883"/>
                    </a:lnTo>
                    <a:lnTo>
                      <a:pt x="1566" y="919"/>
                    </a:lnTo>
                    <a:lnTo>
                      <a:pt x="1562" y="955"/>
                    </a:lnTo>
                    <a:lnTo>
                      <a:pt x="1552" y="991"/>
                    </a:lnTo>
                    <a:lnTo>
                      <a:pt x="1545" y="1023"/>
                    </a:lnTo>
                    <a:lnTo>
                      <a:pt x="1530" y="1054"/>
                    </a:lnTo>
                    <a:lnTo>
                      <a:pt x="1517" y="1086"/>
                    </a:lnTo>
                    <a:lnTo>
                      <a:pt x="1503" y="1113"/>
                    </a:lnTo>
                    <a:lnTo>
                      <a:pt x="1482" y="1140"/>
                    </a:lnTo>
                    <a:lnTo>
                      <a:pt x="1461" y="1163"/>
                    </a:lnTo>
                    <a:lnTo>
                      <a:pt x="1441" y="1185"/>
                    </a:lnTo>
                    <a:lnTo>
                      <a:pt x="1413" y="1208"/>
                    </a:lnTo>
                    <a:lnTo>
                      <a:pt x="1389" y="1226"/>
                    </a:lnTo>
                    <a:lnTo>
                      <a:pt x="1357" y="1239"/>
                    </a:lnTo>
                    <a:lnTo>
                      <a:pt x="1326" y="1253"/>
                    </a:lnTo>
                    <a:lnTo>
                      <a:pt x="1295" y="1266"/>
                    </a:lnTo>
                    <a:lnTo>
                      <a:pt x="1281" y="1271"/>
                    </a:lnTo>
                    <a:lnTo>
                      <a:pt x="1263" y="1275"/>
                    </a:lnTo>
                    <a:lnTo>
                      <a:pt x="1250" y="1281"/>
                    </a:lnTo>
                    <a:lnTo>
                      <a:pt x="1233" y="1286"/>
                    </a:lnTo>
                    <a:lnTo>
                      <a:pt x="1215" y="1286"/>
                    </a:lnTo>
                    <a:lnTo>
                      <a:pt x="1198" y="1290"/>
                    </a:lnTo>
                    <a:lnTo>
                      <a:pt x="1177" y="1295"/>
                    </a:lnTo>
                    <a:lnTo>
                      <a:pt x="1156" y="1295"/>
                    </a:lnTo>
                    <a:lnTo>
                      <a:pt x="1132" y="1299"/>
                    </a:lnTo>
                    <a:lnTo>
                      <a:pt x="1111" y="1299"/>
                    </a:lnTo>
                    <a:lnTo>
                      <a:pt x="1087" y="1299"/>
                    </a:lnTo>
                    <a:lnTo>
                      <a:pt x="1062" y="1304"/>
                    </a:lnTo>
                    <a:lnTo>
                      <a:pt x="1035" y="1304"/>
                    </a:lnTo>
                    <a:lnTo>
                      <a:pt x="1006" y="1304"/>
                    </a:lnTo>
                    <a:lnTo>
                      <a:pt x="979" y="1304"/>
                    </a:lnTo>
                    <a:lnTo>
                      <a:pt x="948" y="1304"/>
                    </a:lnTo>
                    <a:lnTo>
                      <a:pt x="361" y="1304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6" name="Rectangle 24"/>
              <p:cNvSpPr>
                <a:spLocks noChangeAspect="1" noChangeArrowheads="1"/>
              </p:cNvSpPr>
              <p:nvPr/>
            </p:nvSpPr>
            <p:spPr bwMode="auto">
              <a:xfrm>
                <a:off x="1999" y="2383"/>
                <a:ext cx="297" cy="56"/>
              </a:xfrm>
              <a:prstGeom prst="rect">
                <a:avLst/>
              </a:prstGeom>
              <a:solidFill>
                <a:srgbClr val="FFFF00"/>
              </a:solidFill>
              <a:ln w="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3097" name="Rectangle 25"/>
            <p:cNvSpPr>
              <a:spLocks noChangeArrowheads="1"/>
            </p:cNvSpPr>
            <p:nvPr userDrawn="1"/>
          </p:nvSpPr>
          <p:spPr bwMode="auto">
            <a:xfrm>
              <a:off x="824" y="3951"/>
              <a:ext cx="11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nl-BE" sz="500" b="1">
                  <a:solidFill>
                    <a:srgbClr val="000000"/>
                  </a:solidFill>
                </a:rPr>
                <a:t>          </a:t>
              </a:r>
              <a:r>
                <a:rPr lang="nl-BE" sz="500">
                  <a:solidFill>
                    <a:srgbClr val="000000"/>
                  </a:solidFill>
                </a:rPr>
                <a:t/>
              </a:r>
              <a:br>
                <a:rPr lang="nl-BE" sz="500">
                  <a:solidFill>
                    <a:srgbClr val="000000"/>
                  </a:solidFill>
                </a:rPr>
              </a:br>
              <a:r>
                <a:rPr lang="nl-BE" sz="500">
                  <a:solidFill>
                    <a:srgbClr val="000000"/>
                  </a:solidFill>
                </a:rPr>
                <a:t>    </a:t>
              </a:r>
            </a:p>
            <a:p>
              <a:endParaRPr lang="nl-BE" sz="5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EBO – Uitleg bij uitgewerkt    </a:t>
            </a:r>
            <a:b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voorbeeld 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776"/>
            <a:ext cx="6400800" cy="944418"/>
          </a:xfrm>
        </p:spPr>
        <p:txBody>
          <a:bodyPr/>
          <a:lstStyle/>
          <a:p>
            <a:pPr algn="r"/>
            <a:r>
              <a:rPr lang="nl-BE" sz="2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VBBV- januari 2016</a:t>
            </a:r>
            <a:endParaRPr lang="nl-BE" sz="28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010-095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6097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Uitgangssituatie in ref.jaar 2014 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57918"/>
          </a:xfrm>
        </p:spPr>
        <p:txBody>
          <a:bodyPr/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 ingekochte energiedragers: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 en aardgas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 energieoverdrachten: 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perslucht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koeling (frigorieën)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balansen: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elektriciteit, perslucht en koelenergie 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 processen: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spuitgieten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en extrusie</a:t>
            </a:r>
          </a:p>
          <a:p>
            <a:r>
              <a:rPr lang="nl-B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gebouwen</a:t>
            </a:r>
          </a:p>
          <a:p>
            <a:r>
              <a:rPr lang="nl-B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restproces</a:t>
            </a:r>
          </a:p>
          <a:p>
            <a:r>
              <a:rPr lang="nl-B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sluitpost</a:t>
            </a:r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646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Aanpassingen i/d volgende jaren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57918"/>
          </a:xfrm>
        </p:spPr>
        <p:txBody>
          <a:bodyPr/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processen Spuitgieten en Extrusie worden efficiënter 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nl.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hogere productie met dezelfde verbruiken </a:t>
            </a:r>
          </a:p>
          <a:p>
            <a:pPr marL="457200" lvl="1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geeft lagere SEV</a:t>
            </a:r>
            <a:endParaRPr lang="nl-N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Niet gebruikte kolommen &amp; rijen werden verborgen </a:t>
            </a:r>
          </a:p>
          <a:p>
            <a:pPr marL="457200" lvl="1" indent="0">
              <a:buNone/>
            </a:pP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Minder verbruik per graaddag in de gebouwen</a:t>
            </a:r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Betere COP van de koeling 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door bvb. 100 MWh minder voor hetzelfde aantal GJs koelenergie;</a:t>
            </a:r>
            <a:b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COP stijgt va 3,1 naar 3,3</a:t>
            </a:r>
          </a:p>
          <a:p>
            <a:pPr marL="0" indent="0">
              <a:buNone/>
            </a:pPr>
            <a:endParaRPr lang="nl-B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7630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Aanpassingen i/d volgende jaren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57918"/>
          </a:xfrm>
        </p:spPr>
        <p:txBody>
          <a:bodyPr/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1000 MWh zonne-energie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conversiefactor voor omrekening naar primaire energie daalt.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nl-NL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lager primair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verbruik voor elektriciteit</a:t>
            </a:r>
          </a:p>
          <a:p>
            <a:pPr marL="457200" lvl="1" indent="0">
              <a:buNone/>
            </a:pPr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Betere opwekking perslucht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Minder elektriciteit voor zelfde aantal Nm³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Nieuw proces 3 vanaf 2018 (met bijkomende brandstof)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SEV forceren in voorgaande jaren om de EPI berekening niet te verstoren. Kan enkel door VBBV !!</a:t>
            </a:r>
            <a:b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B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074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Aanpassingen i/d volgende jaren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57918"/>
          </a:xfrm>
        </p:spPr>
        <p:txBody>
          <a:bodyPr/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Betere opwekking van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perslucht (lagere druk)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Verbetering in Nieuw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proces 3 vanaf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  <a:p>
            <a:pPr lvl="1"/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Diverse aanpassingen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Nog betere COP (3,1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3,3)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Verbetering in proces 1, 2 en 3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B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69488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447" y="2707342"/>
            <a:ext cx="7772400" cy="1143000"/>
          </a:xfrm>
        </p:spPr>
        <p:txBody>
          <a:bodyPr/>
          <a:lstStyle/>
          <a:p>
            <a: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 u! Vragen?</a:t>
            </a:r>
            <a:endParaRPr lang="nl-BE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9649753"/>
      </p:ext>
    </p:extLst>
  </p:cSld>
  <p:clrMapOvr>
    <a:masterClrMapping/>
  </p:clrMapOvr>
</p:sld>
</file>

<file path=ppt/theme/theme1.xml><?xml version="1.0" encoding="utf-8"?>
<a:theme xmlns:a="http://schemas.openxmlformats.org/drawingml/2006/main" name="010-xxx Blanco VVB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ito_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ito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o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68A7F975B079439E7ACE50A52BD647" ma:contentTypeVersion="1" ma:contentTypeDescription="Create a new document." ma:contentTypeScope="" ma:versionID="571925eab57ed8c389d67c5509bd567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529BBCA-24B5-498A-8297-FE5040C5B9E7}"/>
</file>

<file path=customXml/itemProps2.xml><?xml version="1.0" encoding="utf-8"?>
<ds:datastoreItem xmlns:ds="http://schemas.openxmlformats.org/officeDocument/2006/customXml" ds:itemID="{0EEC0559-BA79-428B-89C1-3CB60510A4C5}"/>
</file>

<file path=customXml/itemProps3.xml><?xml version="1.0" encoding="utf-8"?>
<ds:datastoreItem xmlns:ds="http://schemas.openxmlformats.org/officeDocument/2006/customXml" ds:itemID="{9DB9E48D-25B5-4527-BC0D-71C2AA9CA1BA}"/>
</file>

<file path=docProps/app.xml><?xml version="1.0" encoding="utf-8"?>
<Properties xmlns="http://schemas.openxmlformats.org/officeDocument/2006/extended-properties" xmlns:vt="http://schemas.openxmlformats.org/officeDocument/2006/docPropsVTypes">
  <Template>010-xxx Blanco VVB</Template>
  <TotalTime>933</TotalTime>
  <Words>234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010-xxx Blanco VVB</vt:lpstr>
      <vt:lpstr>      EBO – Uitleg bij uitgewerkt                       voorbeeld 2 </vt:lpstr>
      <vt:lpstr>Uitgangssituatie in ref.jaar 2014 </vt:lpstr>
      <vt:lpstr>Aanpassingen i/d volgende jaren</vt:lpstr>
      <vt:lpstr>Aanpassingen i/d volgende jaren</vt:lpstr>
      <vt:lpstr>Aanpassingen i/d volgende jaren</vt:lpstr>
      <vt:lpstr>Dank u! Vragen?</vt:lpstr>
    </vt:vector>
  </TitlesOfParts>
  <Company>VITO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EBO – Uitleg bij invullen van het Excel-werkblad</dc:title>
  <dc:creator>Martens Xavier</dc:creator>
  <cp:lastModifiedBy>Reunes Geert</cp:lastModifiedBy>
  <cp:revision>94</cp:revision>
  <cp:lastPrinted>2016-01-11T07:32:40Z</cp:lastPrinted>
  <dcterms:created xsi:type="dcterms:W3CDTF">2015-12-18T08:10:54Z</dcterms:created>
  <dcterms:modified xsi:type="dcterms:W3CDTF">2016-02-02T14:31:12Z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0x0101007E68A7F975B079439E7ACE50A52BD647</vt:lpwstr>
  </property>
</Properties>
</file>